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 showGuides="1">
      <p:cViewPr varScale="1">
        <p:scale>
          <a:sx n="83" d="100"/>
          <a:sy n="83" d="100"/>
        </p:scale>
        <p:origin x="126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tiff>
</file>

<file path=ppt/media/image4.tiff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96D0B-C648-874D-B1E2-4B74F532F1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B74512-04CF-E44F-93A9-FD3C7CAEBF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E8DB1-1B31-3A45-8A03-4718CC8E0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B8895-0048-6D43-886B-8DB20D768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3C3D49-B52C-324F-B3D2-89FC82B63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00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ED91B-2A30-224B-8CB9-2C1997083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51EC7F-439E-7D40-9D9D-6E91DE7DD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76468-9F5B-3141-8C18-D80723D01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C22D0-E435-A742-8CE5-019648DF7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11CAA-A642-564E-AA66-CB6E01969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85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D44FFD-B28A-0540-8C78-6CABBB03CE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2F8A71-154D-A849-A912-A058F9BBCF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18E93-F2C3-A440-A3CB-B25EA2DC1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CA2E8-2F21-5249-98CD-76F1E6BCD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23426-A531-4643-8A2D-301A2EDC4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616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63385-8FD6-2046-BC55-E51982B6E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099D3-8A2B-DC48-9F77-750214B0C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061BF-B33D-9E44-9256-296BAAE2C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909AA-0FDE-7F4E-BE28-E3C42516B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F7C82-6F94-904D-8132-CE4D9589B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54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C550-C49D-8E40-B57F-0EB17A087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FBA234-0428-E247-A5D1-2DAF41F69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F4114-90FB-A143-8845-DE318E4A8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56794-95CB-1E4A-8B91-AE1253D75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BF2A3-C1DB-634A-A020-05E85B3AC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29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D1C9F-48CE-E241-8797-01891D7BA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5D0F2-DAC6-A14E-930F-2515EC949F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74E0AE-3665-A54D-890E-4759B69E7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0287CC-05AD-A84D-B6F5-961F62928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02A83-C1CC-BB4B-B4A0-1254258A6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893F94-B2C8-0B46-A242-873DDCA7B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708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B925D-BFE1-3542-87B1-11AFF04CF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A0FFB-E659-9F4D-A557-214F4A997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10A65-1D0C-1A45-A93D-839C6687B9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3E819A-62E7-4D42-BE31-C448EAECE8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2EF492-C5F3-E34E-9C78-5C0677E46B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5BAD2D-E742-A44B-A896-2608B6484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7F9884-9A55-0A47-ACDD-EA43FD161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09E7B2-FE0D-4C4D-955B-25965429F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35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F1B11-A94A-434C-8244-AE6CA2E5A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59DCEA-0CF7-FF41-B820-219FB1FEF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C735AA-9617-DC4E-B46C-4FDCE7A41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9BBE5E-3FC8-4542-AAD6-10BE37D5F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01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DCDE6-6877-654C-96B8-1EBF2DC9E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58473B-AA96-824D-886C-B1727C35D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677D01-FC91-6C4D-9270-498875928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326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0A705-E474-3D4A-9AC2-C6A396B9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ABE64-6D15-BD48-8FA7-AB2B7BDB6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23462-74D6-9144-9874-D387D94C8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4CA567-9091-CA44-9C19-7B8C1CA5A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4E97DB-277F-0E48-B0F2-72BCD2931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2C0789-DE73-7848-AC1C-51FB4A685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109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518EF-5A05-274B-89C5-29741FE0B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0F49F7-1D5E-B44D-A4EA-5258AE8E1E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4475C3-0105-4C42-807E-79E3B4ABAB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DF00F7-DC26-A949-913F-2093D5B2A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466CC7-26A9-4F4D-8121-DD1767009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69872-57DE-F046-98C1-4299DD697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47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ECB56A-ECDC-2E42-922D-E548799E4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59FD4-259E-CE4F-AA06-FB0D0601F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7C2A7-4FCF-B541-8729-E0282642ED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41E57-98EC-594F-9A29-4F8C52C30AB2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58964-F177-E047-9D9C-1934A6FD2F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4D6CA-9432-EF4B-A7E5-B6E38A9FDB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3DB2C8-2011-A54F-986A-9EB403A1C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07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tiff"/><Relationship Id="rId7" Type="http://schemas.openxmlformats.org/officeDocument/2006/relationships/image" Target="../media/image1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275943" y="2152186"/>
            <a:ext cx="5977392" cy="2720897"/>
            <a:chOff x="2275943" y="2152186"/>
            <a:chExt cx="5977392" cy="2720897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D5A2984-FEA0-654F-BD7B-7C228258FC9A}"/>
                </a:ext>
              </a:extLst>
            </p:cNvPr>
            <p:cNvGrpSpPr/>
            <p:nvPr/>
          </p:nvGrpSpPr>
          <p:grpSpPr>
            <a:xfrm>
              <a:off x="2275943" y="2152186"/>
              <a:ext cx="5977392" cy="2720897"/>
              <a:chOff x="2493818" y="2152186"/>
              <a:chExt cx="5977392" cy="2720897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A751937-8C56-6749-960D-A71CCB5FA42A}"/>
                  </a:ext>
                </a:extLst>
              </p:cNvPr>
              <p:cNvGrpSpPr/>
              <p:nvPr/>
            </p:nvGrpSpPr>
            <p:grpSpPr>
              <a:xfrm>
                <a:off x="2497873" y="2152186"/>
                <a:ext cx="5973337" cy="2720897"/>
                <a:chOff x="2497873" y="2152186"/>
                <a:chExt cx="5973337" cy="2720897"/>
              </a:xfrm>
            </p:grpSpPr>
            <p:sp>
              <p:nvSpPr>
                <p:cNvPr id="5" name="Cube 4">
                  <a:extLst>
                    <a:ext uri="{FF2B5EF4-FFF2-40B4-BE49-F238E27FC236}">
                      <a16:creationId xmlns:a16="http://schemas.microsoft.com/office/drawing/2014/main" id="{4CBE8F7E-5489-5F4C-A527-7F1AB7F65B86}"/>
                    </a:ext>
                  </a:extLst>
                </p:cNvPr>
                <p:cNvSpPr/>
                <p:nvPr/>
              </p:nvSpPr>
              <p:spPr>
                <a:xfrm>
                  <a:off x="2497873" y="2642839"/>
                  <a:ext cx="1973766" cy="2188680"/>
                </a:xfrm>
                <a:prstGeom prst="cube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" name="Cube 5">
                  <a:extLst>
                    <a:ext uri="{FF2B5EF4-FFF2-40B4-BE49-F238E27FC236}">
                      <a16:creationId xmlns:a16="http://schemas.microsoft.com/office/drawing/2014/main" id="{6086C305-5914-9A45-9D79-6A965946C08C}"/>
                    </a:ext>
                  </a:extLst>
                </p:cNvPr>
                <p:cNvSpPr/>
                <p:nvPr/>
              </p:nvSpPr>
              <p:spPr>
                <a:xfrm>
                  <a:off x="6497444" y="2642839"/>
                  <a:ext cx="1973766" cy="2230244"/>
                </a:xfrm>
                <a:prstGeom prst="cub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Down Arrow 6">
                  <a:extLst>
                    <a:ext uri="{FF2B5EF4-FFF2-40B4-BE49-F238E27FC236}">
                      <a16:creationId xmlns:a16="http://schemas.microsoft.com/office/drawing/2014/main" id="{198B0936-E755-3C44-9EC7-1C68208A546C}"/>
                    </a:ext>
                  </a:extLst>
                </p:cNvPr>
                <p:cNvSpPr/>
                <p:nvPr/>
              </p:nvSpPr>
              <p:spPr>
                <a:xfrm rot="16200000">
                  <a:off x="5110976" y="3161370"/>
                  <a:ext cx="747131" cy="1444083"/>
                </a:xfrm>
                <a:prstGeom prst="downArrow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" name="TextBox 7">
                      <a:extLst>
                        <a:ext uri="{FF2B5EF4-FFF2-40B4-BE49-F238E27FC236}">
                          <a16:creationId xmlns:a16="http://schemas.microsoft.com/office/drawing/2014/main" id="{941B78BF-D0E1-464C-A206-856E1F1FA5F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151716" y="3757961"/>
                      <a:ext cx="33304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nb-NO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8" name="TextBox 7">
                      <a:extLst>
                        <a:ext uri="{FF2B5EF4-FFF2-40B4-BE49-F238E27FC236}">
                          <a16:creationId xmlns:a16="http://schemas.microsoft.com/office/drawing/2014/main" id="{941B78BF-D0E1-464C-A206-856E1F1FA5F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151716" y="3757961"/>
                      <a:ext cx="333040" cy="369332"/>
                    </a:xfrm>
                    <a:prstGeom prst="rect">
                      <a:avLst/>
                    </a:prstGeom>
                    <a:blipFill>
                      <a:blip r:embed="rId2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9" name="TextBox 8">
                      <a:extLst>
                        <a:ext uri="{FF2B5EF4-FFF2-40B4-BE49-F238E27FC236}">
                          <a16:creationId xmlns:a16="http://schemas.microsoft.com/office/drawing/2014/main" id="{FC94F440-5C96-2046-92C2-198A76549A2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251808" y="2660073"/>
                      <a:ext cx="379463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nb-NO" b="0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>
                <p:sp>
                  <p:nvSpPr>
                    <p:cNvPr id="9" name="TextBox 8">
                      <a:extLst>
                        <a:ext uri="{FF2B5EF4-FFF2-40B4-BE49-F238E27FC236}">
                          <a16:creationId xmlns:a16="http://schemas.microsoft.com/office/drawing/2014/main" id="{FC94F440-5C96-2046-92C2-198A76549A2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251808" y="2660073"/>
                      <a:ext cx="379463" cy="369332"/>
                    </a:xfrm>
                    <a:prstGeom prst="rect">
                      <a:avLst/>
                    </a:prstGeom>
                    <a:blipFill>
                      <a:blip r:embed="rId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46F6BC3-7D16-9740-8FDB-60C44ABA8E11}"/>
                    </a:ext>
                  </a:extLst>
                </p:cNvPr>
                <p:cNvSpPr txBox="1"/>
                <p:nvPr/>
              </p:nvSpPr>
              <p:spPr>
                <a:xfrm>
                  <a:off x="3151716" y="2152186"/>
                  <a:ext cx="125604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/>
                    <a:t>Susceptible</a:t>
                  </a:r>
                  <a:endParaRPr lang="en-US" dirty="0"/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F2730487-DE64-EF4B-A690-CE551A027C3E}"/>
                    </a:ext>
                  </a:extLst>
                </p:cNvPr>
                <p:cNvSpPr txBox="1"/>
                <p:nvPr/>
              </p:nvSpPr>
              <p:spPr>
                <a:xfrm>
                  <a:off x="7010143" y="2152186"/>
                  <a:ext cx="97488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Zombies</a:t>
                  </a:r>
                </a:p>
              </p:txBody>
            </p:sp>
          </p:grp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CA3DB016-B045-AD40-8D6A-E01F663DC10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3859" r="17087"/>
              <a:stretch/>
            </p:blipFill>
            <p:spPr>
              <a:xfrm>
                <a:off x="2493818" y="3127664"/>
                <a:ext cx="1485900" cy="1703855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147B9A75-F5A9-3642-8A69-44F3117D7C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6940" t="7676" r="8441" b="10363"/>
              <a:stretch/>
            </p:blipFill>
            <p:spPr>
              <a:xfrm>
                <a:off x="6504375" y="3148445"/>
                <a:ext cx="1465118" cy="17145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C94F440-5C96-2046-92C2-198A76549A24}"/>
                    </a:ext>
                  </a:extLst>
                </p:cNvPr>
                <p:cNvSpPr txBox="1"/>
                <p:nvPr/>
              </p:nvSpPr>
              <p:spPr>
                <a:xfrm>
                  <a:off x="3236768" y="2700586"/>
                  <a:ext cx="36388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C94F440-5C96-2046-92C2-198A76549A2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36768" y="2700586"/>
                  <a:ext cx="363882" cy="3693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256133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736" y="2817000"/>
            <a:ext cx="2286000" cy="152400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21" y="2817001"/>
            <a:ext cx="2290164" cy="1524000"/>
          </a:xfrm>
        </p:spPr>
      </p:pic>
    </p:spTree>
    <p:extLst>
      <p:ext uri="{BB962C8B-B14F-4D97-AF65-F5344CB8AC3E}">
        <p14:creationId xmlns:p14="http://schemas.microsoft.com/office/powerpoint/2010/main" val="213884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66832" y="1300614"/>
            <a:ext cx="11023279" cy="2642695"/>
            <a:chOff x="66832" y="1300614"/>
            <a:chExt cx="11023279" cy="2642695"/>
          </a:xfrm>
        </p:grpSpPr>
        <p:sp>
          <p:nvSpPr>
            <p:cNvPr id="12" name="Down Arrow 11">
              <a:extLst>
                <a:ext uri="{FF2B5EF4-FFF2-40B4-BE49-F238E27FC236}">
                  <a16:creationId xmlns:a16="http://schemas.microsoft.com/office/drawing/2014/main" id="{198B0936-E755-3C44-9EC7-1C68208A546C}"/>
                </a:ext>
              </a:extLst>
            </p:cNvPr>
            <p:cNvSpPr/>
            <p:nvPr/>
          </p:nvSpPr>
          <p:spPr>
            <a:xfrm rot="16200000">
              <a:off x="8473338" y="2360587"/>
              <a:ext cx="357639" cy="746154"/>
            </a:xfrm>
            <a:prstGeom prst="down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3081985" y="1744491"/>
              <a:ext cx="1977821" cy="2188680"/>
              <a:chOff x="1436004" y="1773043"/>
              <a:chExt cx="1977821" cy="2188680"/>
            </a:xfrm>
          </p:grpSpPr>
          <p:sp>
            <p:nvSpPr>
              <p:cNvPr id="10" name="Cube 9">
                <a:extLst>
                  <a:ext uri="{FF2B5EF4-FFF2-40B4-BE49-F238E27FC236}">
                    <a16:creationId xmlns:a16="http://schemas.microsoft.com/office/drawing/2014/main" id="{4CBE8F7E-5489-5F4C-A527-7F1AB7F65B86}"/>
                  </a:ext>
                </a:extLst>
              </p:cNvPr>
              <p:cNvSpPr/>
              <p:nvPr/>
            </p:nvSpPr>
            <p:spPr>
              <a:xfrm>
                <a:off x="1440059" y="1773043"/>
                <a:ext cx="1973766" cy="2188680"/>
              </a:xfrm>
              <a:prstGeom prst="cub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CA3DB016-B045-AD40-8D6A-E01F663DC10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3859" r="17087"/>
              <a:stretch/>
            </p:blipFill>
            <p:spPr>
              <a:xfrm>
                <a:off x="1436004" y="2257868"/>
                <a:ext cx="1485900" cy="1703855"/>
              </a:xfrm>
              <a:prstGeom prst="rect">
                <a:avLst/>
              </a:prstGeom>
            </p:spPr>
          </p:pic>
        </p:grpSp>
        <p:grpSp>
          <p:nvGrpSpPr>
            <p:cNvPr id="18" name="Group 17"/>
            <p:cNvGrpSpPr/>
            <p:nvPr/>
          </p:nvGrpSpPr>
          <p:grpSpPr>
            <a:xfrm>
              <a:off x="6101193" y="1713065"/>
              <a:ext cx="1973766" cy="2230244"/>
              <a:chOff x="5439630" y="1773043"/>
              <a:chExt cx="1973766" cy="2230244"/>
            </a:xfrm>
          </p:grpSpPr>
          <p:sp>
            <p:nvSpPr>
              <p:cNvPr id="11" name="Cube 10">
                <a:extLst>
                  <a:ext uri="{FF2B5EF4-FFF2-40B4-BE49-F238E27FC236}">
                    <a16:creationId xmlns:a16="http://schemas.microsoft.com/office/drawing/2014/main" id="{6086C305-5914-9A45-9D79-6A965946C08C}"/>
                  </a:ext>
                </a:extLst>
              </p:cNvPr>
              <p:cNvSpPr/>
              <p:nvPr/>
            </p:nvSpPr>
            <p:spPr>
              <a:xfrm>
                <a:off x="5439630" y="1773043"/>
                <a:ext cx="1973766" cy="2230244"/>
              </a:xfrm>
              <a:prstGeom prst="cub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147B9A75-F5A9-3642-8A69-44F3117D7C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6940" t="7676" r="8441" b="10363"/>
              <a:stretch/>
            </p:blipFill>
            <p:spPr>
              <a:xfrm>
                <a:off x="5446561" y="2278649"/>
                <a:ext cx="1465118" cy="1714500"/>
              </a:xfrm>
              <a:prstGeom prst="rect">
                <a:avLst/>
              </a:prstGeom>
            </p:spPr>
          </p:pic>
        </p:grpSp>
        <p:grpSp>
          <p:nvGrpSpPr>
            <p:cNvPr id="22" name="Group 21"/>
            <p:cNvGrpSpPr/>
            <p:nvPr/>
          </p:nvGrpSpPr>
          <p:grpSpPr>
            <a:xfrm>
              <a:off x="66832" y="1710190"/>
              <a:ext cx="1973766" cy="2230244"/>
              <a:chOff x="9680184" y="3984403"/>
              <a:chExt cx="1973766" cy="2230244"/>
            </a:xfrm>
          </p:grpSpPr>
          <p:sp>
            <p:nvSpPr>
              <p:cNvPr id="19" name="Cube 18">
                <a:extLst>
                  <a:ext uri="{FF2B5EF4-FFF2-40B4-BE49-F238E27FC236}">
                    <a16:creationId xmlns:a16="http://schemas.microsoft.com/office/drawing/2014/main" id="{6086C305-5914-9A45-9D79-6A965946C08C}"/>
                  </a:ext>
                </a:extLst>
              </p:cNvPr>
              <p:cNvSpPr/>
              <p:nvPr/>
            </p:nvSpPr>
            <p:spPr>
              <a:xfrm>
                <a:off x="9680184" y="3984403"/>
                <a:ext cx="1973766" cy="2230244"/>
              </a:xfrm>
              <a:prstGeom prst="cub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1" name="Picture 20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3126"/>
              <a:stretch/>
            </p:blipFill>
            <p:spPr>
              <a:xfrm>
                <a:off x="9700967" y="4488873"/>
                <a:ext cx="1438088" cy="1725774"/>
              </a:xfrm>
              <a:prstGeom prst="rect">
                <a:avLst/>
              </a:prstGeom>
            </p:spPr>
          </p:pic>
        </p:grpSp>
        <p:grpSp>
          <p:nvGrpSpPr>
            <p:cNvPr id="25" name="Group 24"/>
            <p:cNvGrpSpPr/>
            <p:nvPr/>
          </p:nvGrpSpPr>
          <p:grpSpPr>
            <a:xfrm>
              <a:off x="9116345" y="1699799"/>
              <a:ext cx="1973766" cy="2230244"/>
              <a:chOff x="9044179" y="1702927"/>
              <a:chExt cx="1973766" cy="2230244"/>
            </a:xfrm>
          </p:grpSpPr>
          <p:sp>
            <p:nvSpPr>
              <p:cNvPr id="23" name="Cube 22">
                <a:extLst>
                  <a:ext uri="{FF2B5EF4-FFF2-40B4-BE49-F238E27FC236}">
                    <a16:creationId xmlns:a16="http://schemas.microsoft.com/office/drawing/2014/main" id="{6086C305-5914-9A45-9D79-6A965946C08C}"/>
                  </a:ext>
                </a:extLst>
              </p:cNvPr>
              <p:cNvSpPr/>
              <p:nvPr/>
            </p:nvSpPr>
            <p:spPr>
              <a:xfrm>
                <a:off x="9044179" y="1702927"/>
                <a:ext cx="1973766" cy="2230244"/>
              </a:xfrm>
              <a:prstGeom prst="cub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4" name="Picture 23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859"/>
              <a:stretch/>
            </p:blipFill>
            <p:spPr>
              <a:xfrm>
                <a:off x="9157189" y="2255805"/>
                <a:ext cx="1233719" cy="1674238"/>
              </a:xfrm>
              <a:prstGeom prst="rect">
                <a:avLst/>
              </a:prstGeom>
            </p:spPr>
          </p:pic>
        </p:grpSp>
        <p:grpSp>
          <p:nvGrpSpPr>
            <p:cNvPr id="26" name="Group 25"/>
            <p:cNvGrpSpPr/>
            <p:nvPr/>
          </p:nvGrpSpPr>
          <p:grpSpPr>
            <a:xfrm>
              <a:off x="624400" y="1333595"/>
              <a:ext cx="1256049" cy="819151"/>
              <a:chOff x="624400" y="1333595"/>
              <a:chExt cx="1256049" cy="819151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46F6BC3-7D16-9740-8FDB-60C44ABA8E11}"/>
                  </a:ext>
                </a:extLst>
              </p:cNvPr>
              <p:cNvSpPr txBox="1"/>
              <p:nvPr/>
            </p:nvSpPr>
            <p:spPr>
              <a:xfrm>
                <a:off x="624400" y="1333595"/>
                <a:ext cx="12560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Susceptible</a:t>
                </a:r>
                <a:endParaRPr lang="en-US" dirty="0"/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6" name="TextBox 5">
                    <a:extLst>
                      <a:ext uri="{FF2B5EF4-FFF2-40B4-BE49-F238E27FC236}">
                        <a16:creationId xmlns:a16="http://schemas.microsoft.com/office/drawing/2014/main" id="{FC94F440-5C96-2046-92C2-198A76549A24}"/>
                      </a:ext>
                    </a:extLst>
                  </p:cNvPr>
                  <p:cNvSpPr txBox="1"/>
                  <p:nvPr/>
                </p:nvSpPr>
                <p:spPr>
                  <a:xfrm>
                    <a:off x="806659" y="1783414"/>
                    <a:ext cx="36388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>
              <p:sp>
                <p:nvSpPr>
                  <p:cNvPr id="6" name="TextBox 5">
                    <a:extLst>
                      <a:ext uri="{FF2B5EF4-FFF2-40B4-BE49-F238E27FC236}">
                        <a16:creationId xmlns:a16="http://schemas.microsoft.com/office/drawing/2014/main" id="{FC94F440-5C96-2046-92C2-198A76549A2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06659" y="1783414"/>
                    <a:ext cx="363882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27" name="Group 26"/>
            <p:cNvGrpSpPr/>
            <p:nvPr/>
          </p:nvGrpSpPr>
          <p:grpSpPr>
            <a:xfrm>
              <a:off x="3288364" y="1333595"/>
              <a:ext cx="966931" cy="819151"/>
              <a:chOff x="624400" y="1333595"/>
              <a:chExt cx="966931" cy="819151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46F6BC3-7D16-9740-8FDB-60C44ABA8E11}"/>
                  </a:ext>
                </a:extLst>
              </p:cNvPr>
              <p:cNvSpPr txBox="1"/>
              <p:nvPr/>
            </p:nvSpPr>
            <p:spPr>
              <a:xfrm>
                <a:off x="624400" y="1333595"/>
                <a:ext cx="9669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Exposed</a:t>
                </a:r>
                <a:endParaRPr lang="en-US" dirty="0"/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FC94F440-5C96-2046-92C2-198A76549A24}"/>
                      </a:ext>
                    </a:extLst>
                  </p:cNvPr>
                  <p:cNvSpPr txBox="1"/>
                  <p:nvPr/>
                </p:nvSpPr>
                <p:spPr>
                  <a:xfrm>
                    <a:off x="806659" y="1783414"/>
                    <a:ext cx="39087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FC94F440-5C96-2046-92C2-198A76549A2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06659" y="1783414"/>
                    <a:ext cx="390876" cy="369332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30" name="Group 29"/>
            <p:cNvGrpSpPr/>
            <p:nvPr/>
          </p:nvGrpSpPr>
          <p:grpSpPr>
            <a:xfrm>
              <a:off x="6505812" y="1333595"/>
              <a:ext cx="974882" cy="819151"/>
              <a:chOff x="624400" y="1333595"/>
              <a:chExt cx="974882" cy="819151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46F6BC3-7D16-9740-8FDB-60C44ABA8E11}"/>
                  </a:ext>
                </a:extLst>
              </p:cNvPr>
              <p:cNvSpPr txBox="1"/>
              <p:nvPr/>
            </p:nvSpPr>
            <p:spPr>
              <a:xfrm>
                <a:off x="624400" y="1333595"/>
                <a:ext cx="9748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Zombies</a:t>
                </a:r>
                <a:endParaRPr lang="en-US" dirty="0"/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FC94F440-5C96-2046-92C2-198A76549A24}"/>
                      </a:ext>
                    </a:extLst>
                  </p:cNvPr>
                  <p:cNvSpPr txBox="1"/>
                  <p:nvPr/>
                </p:nvSpPr>
                <p:spPr>
                  <a:xfrm>
                    <a:off x="806659" y="1783414"/>
                    <a:ext cx="379463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FC94F440-5C96-2046-92C2-198A76549A2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06659" y="1783414"/>
                    <a:ext cx="379463" cy="369332"/>
                  </a:xfrm>
                  <a:prstGeom prst="rect">
                    <a:avLst/>
                  </a:prstGeom>
                  <a:blipFill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33" name="Group 32"/>
            <p:cNvGrpSpPr/>
            <p:nvPr/>
          </p:nvGrpSpPr>
          <p:grpSpPr>
            <a:xfrm>
              <a:off x="9599654" y="1300614"/>
              <a:ext cx="1065420" cy="819151"/>
              <a:chOff x="624400" y="1333595"/>
              <a:chExt cx="1065420" cy="819151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646F6BC3-7D16-9740-8FDB-60C44ABA8E11}"/>
                  </a:ext>
                </a:extLst>
              </p:cNvPr>
              <p:cNvSpPr txBox="1"/>
              <p:nvPr/>
            </p:nvSpPr>
            <p:spPr>
              <a:xfrm>
                <a:off x="624400" y="1333595"/>
                <a:ext cx="10654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Removed</a:t>
                </a:r>
                <a:endParaRPr lang="en-US" dirty="0"/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C94F440-5C96-2046-92C2-198A76549A24}"/>
                      </a:ext>
                    </a:extLst>
                  </p:cNvPr>
                  <p:cNvSpPr txBox="1"/>
                  <p:nvPr/>
                </p:nvSpPr>
                <p:spPr>
                  <a:xfrm>
                    <a:off x="806659" y="1783414"/>
                    <a:ext cx="391774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C94F440-5C96-2046-92C2-198A76549A2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06659" y="1783414"/>
                    <a:ext cx="391774" cy="369332"/>
                  </a:xfrm>
                  <a:prstGeom prst="rect">
                    <a:avLst/>
                  </a:prstGeom>
                  <a:blipFill>
                    <a:blip r:embed="rId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36" name="Down Arrow 35">
              <a:extLst>
                <a:ext uri="{FF2B5EF4-FFF2-40B4-BE49-F238E27FC236}">
                  <a16:creationId xmlns:a16="http://schemas.microsoft.com/office/drawing/2014/main" id="{198B0936-E755-3C44-9EC7-1C68208A546C}"/>
                </a:ext>
              </a:extLst>
            </p:cNvPr>
            <p:cNvSpPr/>
            <p:nvPr/>
          </p:nvSpPr>
          <p:spPr>
            <a:xfrm rot="16200000">
              <a:off x="5454168" y="2360587"/>
              <a:ext cx="357639" cy="746154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Down Arrow 36">
              <a:extLst>
                <a:ext uri="{FF2B5EF4-FFF2-40B4-BE49-F238E27FC236}">
                  <a16:creationId xmlns:a16="http://schemas.microsoft.com/office/drawing/2014/main" id="{198B0936-E755-3C44-9EC7-1C68208A546C}"/>
                </a:ext>
              </a:extLst>
            </p:cNvPr>
            <p:cNvSpPr/>
            <p:nvPr/>
          </p:nvSpPr>
          <p:spPr>
            <a:xfrm rot="16200000">
              <a:off x="2434961" y="2297277"/>
              <a:ext cx="357639" cy="746154"/>
            </a:xfrm>
            <a:prstGeom prst="downArrow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705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1276</TotalTime>
  <Words>13</Words>
  <Application>Microsoft Office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Aksel Hiorth</dc:creator>
  <cp:lastModifiedBy>Aksel Hiorth</cp:lastModifiedBy>
  <cp:revision>13</cp:revision>
  <dcterms:created xsi:type="dcterms:W3CDTF">2019-10-21T07:24:35Z</dcterms:created>
  <dcterms:modified xsi:type="dcterms:W3CDTF">2019-10-24T20:10:41Z</dcterms:modified>
</cp:coreProperties>
</file>

<file path=docProps/thumbnail.jpeg>
</file>